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Lora" charset="1" panose="00000500000000000000"/>
      <p:regular r:id="rId7"/>
    </p:embeddedFont>
    <p:embeddedFont>
      <p:font typeface="Le Jour Script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4626137" y="-168149"/>
            <a:ext cx="14716471" cy="14091021"/>
          </a:xfrm>
          <a:custGeom>
            <a:avLst/>
            <a:gdLst/>
            <a:ahLst/>
            <a:cxnLst/>
            <a:rect r="r" b="b" t="t" l="l"/>
            <a:pathLst>
              <a:path h="14091021" w="14716471">
                <a:moveTo>
                  <a:pt x="14716471" y="0"/>
                </a:moveTo>
                <a:lnTo>
                  <a:pt x="0" y="0"/>
                </a:lnTo>
                <a:lnTo>
                  <a:pt x="0" y="14091021"/>
                </a:lnTo>
                <a:lnTo>
                  <a:pt x="14716471" y="14091021"/>
                </a:lnTo>
                <a:lnTo>
                  <a:pt x="1471647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9170466" y="30067472"/>
            <a:ext cx="14716471" cy="14091021"/>
          </a:xfrm>
          <a:custGeom>
            <a:avLst/>
            <a:gdLst/>
            <a:ahLst/>
            <a:cxnLst/>
            <a:rect r="r" b="b" t="t" l="l"/>
            <a:pathLst>
              <a:path h="14091021" w="14716471">
                <a:moveTo>
                  <a:pt x="0" y="14091021"/>
                </a:moveTo>
                <a:lnTo>
                  <a:pt x="14716471" y="14091021"/>
                </a:lnTo>
                <a:lnTo>
                  <a:pt x="14716471" y="0"/>
                </a:lnTo>
                <a:lnTo>
                  <a:pt x="0" y="0"/>
                </a:lnTo>
                <a:lnTo>
                  <a:pt x="0" y="140910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32098" y="4465104"/>
            <a:ext cx="23796604" cy="34960991"/>
          </a:xfrm>
          <a:custGeom>
            <a:avLst/>
            <a:gdLst/>
            <a:ahLst/>
            <a:cxnLst/>
            <a:rect r="r" b="b" t="t" l="l"/>
            <a:pathLst>
              <a:path h="34960991" w="23796604">
                <a:moveTo>
                  <a:pt x="0" y="0"/>
                </a:moveTo>
                <a:lnTo>
                  <a:pt x="23796604" y="0"/>
                </a:lnTo>
                <a:lnTo>
                  <a:pt x="23796604" y="34960992"/>
                </a:lnTo>
                <a:lnTo>
                  <a:pt x="0" y="34960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964761">
            <a:off x="-1406561" y="29632228"/>
            <a:ext cx="15616576" cy="14640540"/>
          </a:xfrm>
          <a:custGeom>
            <a:avLst/>
            <a:gdLst/>
            <a:ahLst/>
            <a:cxnLst/>
            <a:rect r="r" b="b" t="t" l="l"/>
            <a:pathLst>
              <a:path h="14640540" w="15616576">
                <a:moveTo>
                  <a:pt x="0" y="0"/>
                </a:moveTo>
                <a:lnTo>
                  <a:pt x="15616576" y="0"/>
                </a:lnTo>
                <a:lnTo>
                  <a:pt x="15616576" y="14640540"/>
                </a:lnTo>
                <a:lnTo>
                  <a:pt x="0" y="146405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450629" y="12556470"/>
            <a:ext cx="14359543" cy="2295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72"/>
              </a:lnSpc>
            </a:pPr>
            <a:r>
              <a:rPr lang="en-US" sz="13480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WELCOME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8540148">
            <a:off x="14691079" y="-445653"/>
            <a:ext cx="15616576" cy="14640540"/>
          </a:xfrm>
          <a:custGeom>
            <a:avLst/>
            <a:gdLst/>
            <a:ahLst/>
            <a:cxnLst/>
            <a:rect r="r" b="b" t="t" l="l"/>
            <a:pathLst>
              <a:path h="14640540" w="15616576">
                <a:moveTo>
                  <a:pt x="0" y="0"/>
                </a:moveTo>
                <a:lnTo>
                  <a:pt x="15616576" y="0"/>
                </a:lnTo>
                <a:lnTo>
                  <a:pt x="15616576" y="14640540"/>
                </a:lnTo>
                <a:lnTo>
                  <a:pt x="0" y="146405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54242" y="17288989"/>
            <a:ext cx="17952317" cy="10954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26"/>
              </a:lnSpc>
            </a:pPr>
            <a:r>
              <a:rPr lang="en-US" sz="2151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Anna </a:t>
            </a:r>
          </a:p>
          <a:p>
            <a:pPr algn="ctr">
              <a:lnSpc>
                <a:spcPts val="30126"/>
              </a:lnSpc>
            </a:pPr>
            <a:r>
              <a:rPr lang="en-US" sz="2151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&amp; </a:t>
            </a:r>
          </a:p>
          <a:p>
            <a:pPr algn="ctr">
              <a:lnSpc>
                <a:spcPts val="30126"/>
              </a:lnSpc>
            </a:pPr>
            <a:r>
              <a:rPr lang="en-US" sz="2151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Richard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811370" y="14988293"/>
            <a:ext cx="11638060" cy="1022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1"/>
              </a:lnSpc>
            </a:pPr>
            <a:r>
              <a:rPr lang="en-US" sz="6008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TO OUR WEDDING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11370" y="29058418"/>
            <a:ext cx="11638060" cy="1022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1"/>
              </a:lnSpc>
            </a:pPr>
            <a:r>
              <a:rPr lang="en-US" sz="6008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OCTOBER 25,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DAGyYDXZtbY</dc:identifier>
  <dcterms:modified xsi:type="dcterms:W3CDTF">2011-08-01T06:04:30Z</dcterms:modified>
  <cp:revision>1</cp:revision>
  <dc:title>Brown and Cream Floral Wedding Welcome Flyer (32 x 48 英寸)</dc:title>
</cp:coreProperties>
</file>